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15620"/>
    <p:restoredTop sz="94660"/>
  </p:normalViewPr>
  <p:slideViewPr>
    <p:cSldViewPr>
      <p:cViewPr>
        <p:scale>
          <a:sx n="100" d="100"/>
          <a:sy n="100" d="100"/>
        </p:scale>
        <p:origin x="-1278" y="21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>
      <p:cViewPr varScale="1">
        <p:scale>
          <a:sx n="67" d="100"/>
          <a:sy n="67" d="100"/>
        </p:scale>
        <p:origin x="-2748" y="-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9ADDA6-AFB1-4453-8E27-D9FC6E107C94}" type="datetimeFigureOut">
              <a:rPr lang="en-US" smtClean="0"/>
              <a:t>4/13/2014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6FD68C-2C95-4353-97A6-22B6DE2820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0929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6FD68C-2C95-4353-97A6-22B6DE28201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2967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6FD68C-2C95-4353-97A6-22B6DE28201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7778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4/13/2014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4/13/2014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4/13/2014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4/13/2014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4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4/13/2014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4/13/2014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1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4/13/2014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4/13/2014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4/13/2014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1"/>
            <a:ext cx="511175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1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4/13/2014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9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4/13/2014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4/13/2014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C:\Users\Owner\Desktop\XDeck\elvenarcher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9400" y="228599"/>
            <a:ext cx="25146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C:\Users\Owner\Desktop\XDeck\elvenbow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4191000" y="3352800"/>
            <a:ext cx="25146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7" name="Picture 13" descr="C:\Users\Owner\Desktop\XDeck\elvenranger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609600" y="3352800"/>
            <a:ext cx="25146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C:\Users\Owner\Desktop\XDeck\elvenscout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228600"/>
            <a:ext cx="25146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Owner\Desktop\XDeck\emeraldgem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228600"/>
            <a:ext cx="25146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8518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Owner\Desktop\XDeck\cardback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1" y="238125"/>
            <a:ext cx="2514599" cy="3419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C:\Users\Owner\Desktop\XDeck\cardback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9401" y="238125"/>
            <a:ext cx="2514599" cy="3419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C:\Users\Owner\Desktop\XDeck\cardback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1" y="238125"/>
            <a:ext cx="2514599" cy="3419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C:\Users\Owner\Desktop\XDeck\cardback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4195763" y="3357563"/>
            <a:ext cx="2514599" cy="3419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C:\Users\Owner\Desktop\XDeck\cardback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614363" y="3357563"/>
            <a:ext cx="2514599" cy="3419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5481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Owner\Desktop\XDeck\elvencleric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9401" y="228600"/>
            <a:ext cx="25146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C:\Users\Owner\Desktop\XDeck\elvendruid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228600"/>
            <a:ext cx="25146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C:\Users\Owner\Desktop\XDeck\elvenencampment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4191001" y="3352800"/>
            <a:ext cx="25146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7" name="Picture 5" descr="C:\Users\Owner\Desktop\XDeck\elvenenburial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609601" y="3352800"/>
            <a:ext cx="25146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C:\Users\Owner\Desktop\XDeck\elvenelder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24" y="228600"/>
            <a:ext cx="25146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1785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Users\Owner\Desktop\XDeck\cardback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1" y="238125"/>
            <a:ext cx="2514599" cy="3419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C:\Users\Owner\Desktop\XDeck\cardback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9401" y="238125"/>
            <a:ext cx="2514599" cy="3419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C:\Users\Owner\Desktop\XDeck\cardback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1" y="238125"/>
            <a:ext cx="2514599" cy="3419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C:\Users\Owner\Desktop\XDeck\cardback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4195763" y="3357563"/>
            <a:ext cx="2514599" cy="3419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C:\Users\Owner\Desktop\XDeck\cardback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614363" y="3357563"/>
            <a:ext cx="2514599" cy="3419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0065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8" descr="C:\Users\Owner\Desktop\XDeck\hp_volley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228600"/>
            <a:ext cx="25146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C:\Users\Owner\Desktop\XDeck\CYcleofLif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3550" y="228600"/>
            <a:ext cx="25146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 descr="C:\Users\Owner\Desktop\XDeck\ArborTree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609601" y="3371850"/>
            <a:ext cx="25146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C:\Users\Owner\Desktop\XDeck\lesserheal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4191001" y="3352801"/>
            <a:ext cx="25146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C:\Users\Owner\Desktop\XDeck\emeraldelfgem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9400" y="228600"/>
            <a:ext cx="25146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5600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Users\Owner\Desktop\XDeck\cardback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1" y="238125"/>
            <a:ext cx="2514599" cy="3419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C:\Users\Owner\Desktop\XDeck\cardback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9401" y="238125"/>
            <a:ext cx="2514599" cy="3419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C:\Users\Owner\Desktop\XDeck\cardback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1" y="238125"/>
            <a:ext cx="2514599" cy="3419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C:\Users\Owner\Desktop\XDeck\cardback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4195763" y="3357563"/>
            <a:ext cx="2514599" cy="3419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C:\Users\Owner\Desktop\XDeck\cardback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614363" y="3357563"/>
            <a:ext cx="2514599" cy="3419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1665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Owner\Desktop\XDeck\AzalWhelp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381000"/>
            <a:ext cx="25146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C:\Users\Owner\Desktop\XDeck\AzalWarrior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5600" y="390525"/>
            <a:ext cx="25146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C:\Users\Owner\Desktop\XDeck\AzalGuard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0700" y="381000"/>
            <a:ext cx="25146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7" name="Picture 5" descr="C:\Users\Owner\Desktop\XDeck\AzalBroodmother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4267200" y="3429000"/>
            <a:ext cx="25146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C:\Users\Owner\Desktop\XDeck\AzalFlyer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685800" y="3429000"/>
            <a:ext cx="25146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292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Owner\Desktop\XDeck\AzalEg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152400"/>
            <a:ext cx="25146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 descr="C:\Users\Owner\Desktop\XDeck\Breedinggrounds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666750" y="3276600"/>
            <a:ext cx="25146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C:\Users\Owner\Desktop\XDeck\Devolve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5600" y="171450"/>
            <a:ext cx="25146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5" descr="C:\Users\Owner\Desktop\XDeck\DevouringKraken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71450"/>
            <a:ext cx="25146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C:\Users\Owner\Desktop\XDeck\evolution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4305300" y="3286125"/>
            <a:ext cx="25146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5776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Owner\Desktop\XDeck\Flood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9025" y="381000"/>
            <a:ext cx="25146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3" name="Picture 3" descr="C:\Users\Owner\Desktop\XDeck\InsaneChemist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381000"/>
            <a:ext cx="25146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C:\Users\Owner\Desktop\XDeck\Sapphire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8400" y="381000"/>
            <a:ext cx="25146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5" name="Picture 5" descr="C:\Users\Owner\Desktop\XDeck\UnstablePotion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209675" y="3429000"/>
            <a:ext cx="25146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C:\Users\Owner\Desktop\XDeck\VolatileSludge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4800600" y="3429000"/>
            <a:ext cx="25146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1082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776</TotalTime>
  <Words>2</Words>
  <Application>Microsoft Office PowerPoint</Application>
  <PresentationFormat>On-screen Show (4:3)</PresentationFormat>
  <Paragraphs>2</Paragraphs>
  <Slides>9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Owner</dc:creator>
  <cp:lastModifiedBy>Owner</cp:lastModifiedBy>
  <cp:revision>15</cp:revision>
  <dcterms:created xsi:type="dcterms:W3CDTF">2006-08-16T00:00:00Z</dcterms:created>
  <dcterms:modified xsi:type="dcterms:W3CDTF">2014-04-13T23:13:50Z</dcterms:modified>
</cp:coreProperties>
</file>

<file path=docProps/thumbnail.jpeg>
</file>